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8" r:id="rId2"/>
    <p:sldId id="287" r:id="rId3"/>
    <p:sldId id="263" r:id="rId4"/>
    <p:sldId id="265" r:id="rId5"/>
    <p:sldId id="266" r:id="rId6"/>
    <p:sldId id="292" r:id="rId7"/>
    <p:sldId id="289" r:id="rId8"/>
    <p:sldId id="270" r:id="rId9"/>
    <p:sldId id="271" r:id="rId10"/>
    <p:sldId id="294" r:id="rId11"/>
    <p:sldId id="276" r:id="rId12"/>
    <p:sldId id="277" r:id="rId13"/>
    <p:sldId id="275" r:id="rId14"/>
    <p:sldId id="278" r:id="rId15"/>
    <p:sldId id="291" r:id="rId16"/>
    <p:sldId id="290" r:id="rId17"/>
    <p:sldId id="283" r:id="rId18"/>
    <p:sldId id="284" r:id="rId19"/>
    <p:sldId id="285" r:id="rId20"/>
    <p:sldId id="293" r:id="rId21"/>
    <p:sldId id="295" r:id="rId22"/>
    <p:sldId id="280" r:id="rId23"/>
    <p:sldId id="256" r:id="rId24"/>
    <p:sldId id="281" r:id="rId25"/>
    <p:sldId id="282" r:id="rId26"/>
    <p:sldId id="258" r:id="rId27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  <p14:sldId id="295"/>
          </p14:sldIdLst>
        </p14:section>
        <p14:section name="Testes e resultados" id="{1B7B572C-8CCE-4EA9-BCD3-5DB4C7768781}">
          <p14:sldIdLst>
            <p14:sldId id="280"/>
          </p14:sldIdLst>
        </p14:section>
        <p14:section name="Demostração" id="{E78B898A-DC64-48E5-94E0-F3B0D83B8C02}">
          <p14:sldIdLst>
            <p14:sldId id="256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DF2B2B"/>
    <a:srgbClr val="FFF9E7"/>
    <a:srgbClr val="3D3D3D"/>
    <a:srgbClr val="0A080D"/>
    <a:srgbClr val="E7C830"/>
    <a:srgbClr val="FEDD24"/>
    <a:srgbClr val="0277BD"/>
    <a:srgbClr val="E34F26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99" autoAdjust="0"/>
    <p:restoredTop sz="94660"/>
  </p:normalViewPr>
  <p:slideViewPr>
    <p:cSldViewPr snapToGrid="0">
      <p:cViewPr>
        <p:scale>
          <a:sx n="75" d="100"/>
          <a:sy n="75" d="100"/>
        </p:scale>
        <p:origin x="538" y="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01C3-FDFA-4F9F-8DA6-6FEF4E04A4DE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B09E-59ED-48F0-85F6-2E1CCCE7707B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6A0B-F7E1-4E1F-9E34-8E461C3D66CA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9FB18-740F-4CC7-9DD3-B6339B0FECE8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E0CB-9591-4DC9-B015-50CBFC2019B6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2CD42-47EB-4D68-8F02-4AEBE4E4F52B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8DD2-8E89-4C38-814A-B0BAB8660481}" type="datetime1">
              <a:rPr lang="pt-PT" smtClean="0"/>
              <a:t>12/05/2022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DAF4-F8D5-42DF-B721-DE14B956444E}" type="datetime1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5D77-E8EA-41FC-A9C2-1E545E2D20B1}" type="datetime1">
              <a:rPr lang="pt-PT" smtClean="0"/>
              <a:t>12/05/2022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1CAE-B02D-4BC1-9437-4DC51E4FB92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FCCC-FE03-4B15-879B-00D6F00125A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33200-C3B9-40A5-B71A-7B5EB173AA39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microsoft.com/office/2007/relationships/hdphoto" Target="../media/hdphoto7.wdp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8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7348067" y="2537251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7348067" y="3475100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7348067" y="4412917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BRANDING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ADAPTABILITY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POSITIONING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450" name="Google Shape;450;p29"/>
          <p:cNvSpPr/>
          <p:nvPr/>
        </p:nvSpPr>
        <p:spPr>
          <a:xfrm>
            <a:off x="10538600" y="2465967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1" name="Google Shape;451;p29"/>
          <p:cNvSpPr/>
          <p:nvPr/>
        </p:nvSpPr>
        <p:spPr>
          <a:xfrm>
            <a:off x="10538600" y="3401100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2" name="Google Shape;452;p29"/>
          <p:cNvSpPr/>
          <p:nvPr/>
        </p:nvSpPr>
        <p:spPr>
          <a:xfrm>
            <a:off x="10694815" y="3557317"/>
            <a:ext cx="252757" cy="25276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Google Shape;453;p29"/>
          <p:cNvSpPr/>
          <p:nvPr/>
        </p:nvSpPr>
        <p:spPr>
          <a:xfrm>
            <a:off x="10679034" y="2647951"/>
            <a:ext cx="284319" cy="261573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10538600" y="4336233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10644157" y="4457875"/>
            <a:ext cx="354057" cy="359893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308768"/>
            <a:ext cx="9602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3512872" y="4333262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" name="Google Shape;460;p29"/>
          <p:cNvSpPr/>
          <p:nvPr/>
        </p:nvSpPr>
        <p:spPr>
          <a:xfrm>
            <a:off x="3322761" y="5005982"/>
            <a:ext cx="1208304" cy="153557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" name="Google Shape;461;p29"/>
          <p:cNvSpPr/>
          <p:nvPr/>
        </p:nvSpPr>
        <p:spPr>
          <a:xfrm>
            <a:off x="1869478" y="1810634"/>
            <a:ext cx="4114839" cy="279136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" name="Google Shape;462;p29"/>
          <p:cNvSpPr/>
          <p:nvPr/>
        </p:nvSpPr>
        <p:spPr>
          <a:xfrm>
            <a:off x="1977335" y="1920305"/>
            <a:ext cx="3899128" cy="2191785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1869478" y="4230908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4" name="Google Shape;464;p29"/>
          <p:cNvSpPr/>
          <p:nvPr/>
        </p:nvSpPr>
        <p:spPr>
          <a:xfrm>
            <a:off x="1977335" y="1920305"/>
            <a:ext cx="3899128" cy="160876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5" name="Google Shape;465;p29"/>
          <p:cNvSpPr/>
          <p:nvPr/>
        </p:nvSpPr>
        <p:spPr>
          <a:xfrm>
            <a:off x="1977335" y="2081162"/>
            <a:ext cx="3899128" cy="159061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6" name="Google Shape;466;p29"/>
          <p:cNvSpPr/>
          <p:nvPr/>
        </p:nvSpPr>
        <p:spPr>
          <a:xfrm>
            <a:off x="5145279" y="2081162"/>
            <a:ext cx="731220" cy="159061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7" name="Google Shape;467;p29"/>
          <p:cNvSpPr/>
          <p:nvPr/>
        </p:nvSpPr>
        <p:spPr>
          <a:xfrm>
            <a:off x="4604180" y="2081162"/>
            <a:ext cx="542947" cy="159061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8" name="Google Shape;468;p29"/>
          <p:cNvSpPr/>
          <p:nvPr/>
        </p:nvSpPr>
        <p:spPr>
          <a:xfrm>
            <a:off x="4075884" y="2379128"/>
            <a:ext cx="1676296" cy="422289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9" name="Google Shape;469;p29"/>
          <p:cNvSpPr/>
          <p:nvPr/>
        </p:nvSpPr>
        <p:spPr>
          <a:xfrm>
            <a:off x="4075885" y="2920223"/>
            <a:ext cx="1285113" cy="89591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0" name="Google Shape;470;p29"/>
          <p:cNvSpPr/>
          <p:nvPr/>
        </p:nvSpPr>
        <p:spPr>
          <a:xfrm>
            <a:off x="4075884" y="3115815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471;p29"/>
          <p:cNvSpPr/>
          <p:nvPr/>
        </p:nvSpPr>
        <p:spPr>
          <a:xfrm>
            <a:off x="4075884" y="3311409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29"/>
          <p:cNvSpPr/>
          <p:nvPr/>
        </p:nvSpPr>
        <p:spPr>
          <a:xfrm>
            <a:off x="4075884" y="3507001"/>
            <a:ext cx="1676296" cy="89611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Google Shape;473;p29"/>
          <p:cNvSpPr/>
          <p:nvPr/>
        </p:nvSpPr>
        <p:spPr>
          <a:xfrm>
            <a:off x="4075884" y="3702614"/>
            <a:ext cx="932315" cy="89591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4" name="Google Shape;474;p29"/>
          <p:cNvSpPr/>
          <p:nvPr/>
        </p:nvSpPr>
        <p:spPr>
          <a:xfrm>
            <a:off x="5119695" y="3713581"/>
            <a:ext cx="166360" cy="157227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5" name="Google Shape;475;p29"/>
          <p:cNvSpPr/>
          <p:nvPr/>
        </p:nvSpPr>
        <p:spPr>
          <a:xfrm>
            <a:off x="5337224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Google Shape;476;p29"/>
          <p:cNvSpPr/>
          <p:nvPr/>
        </p:nvSpPr>
        <p:spPr>
          <a:xfrm>
            <a:off x="5554752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5280554" y="1964172"/>
            <a:ext cx="87756" cy="73997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5443246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5605938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29"/>
          <p:cNvSpPr/>
          <p:nvPr/>
        </p:nvSpPr>
        <p:spPr>
          <a:xfrm>
            <a:off x="2105291" y="2379127"/>
            <a:ext cx="628848" cy="630683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1" name="Google Shape;481;p29"/>
          <p:cNvSpPr/>
          <p:nvPr/>
        </p:nvSpPr>
        <p:spPr>
          <a:xfrm>
            <a:off x="2105291" y="3130452"/>
            <a:ext cx="628848" cy="180976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2" name="Google Shape;482;p29"/>
          <p:cNvSpPr/>
          <p:nvPr/>
        </p:nvSpPr>
        <p:spPr>
          <a:xfrm>
            <a:off x="2105291" y="3400980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29"/>
          <p:cNvSpPr/>
          <p:nvPr/>
        </p:nvSpPr>
        <p:spPr>
          <a:xfrm>
            <a:off x="2105291" y="3550889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4" name="Google Shape;484;p29"/>
          <p:cNvSpPr/>
          <p:nvPr/>
        </p:nvSpPr>
        <p:spPr>
          <a:xfrm>
            <a:off x="2105291" y="3702613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29"/>
          <p:cNvSpPr/>
          <p:nvPr/>
        </p:nvSpPr>
        <p:spPr>
          <a:xfrm>
            <a:off x="210529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2905971" y="2379127"/>
            <a:ext cx="1020031" cy="630683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2905971" y="3130452"/>
            <a:ext cx="1020031" cy="180976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2905971" y="3400980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2905971" y="3550889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2905971" y="3702613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290597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1300962" y="3700780"/>
            <a:ext cx="2780393" cy="1520904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374083" y="3786602"/>
            <a:ext cx="2634173" cy="143508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4" name="Google Shape;494;p29"/>
          <p:cNvSpPr/>
          <p:nvPr/>
        </p:nvSpPr>
        <p:spPr>
          <a:xfrm>
            <a:off x="1041401" y="5221675"/>
            <a:ext cx="3299532" cy="232181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29"/>
          <p:cNvSpPr/>
          <p:nvPr/>
        </p:nvSpPr>
        <p:spPr>
          <a:xfrm>
            <a:off x="2381333" y="5197909"/>
            <a:ext cx="619715" cy="49370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1041401" y="5221675"/>
            <a:ext cx="3299532" cy="233984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Google Shape;497;p29"/>
          <p:cNvSpPr/>
          <p:nvPr/>
        </p:nvSpPr>
        <p:spPr>
          <a:xfrm>
            <a:off x="1374083" y="3786601"/>
            <a:ext cx="2634173" cy="107955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Google Shape;498;p29"/>
          <p:cNvSpPr/>
          <p:nvPr/>
        </p:nvSpPr>
        <p:spPr>
          <a:xfrm>
            <a:off x="1374083" y="3894538"/>
            <a:ext cx="2634173" cy="107876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29"/>
          <p:cNvSpPr/>
          <p:nvPr/>
        </p:nvSpPr>
        <p:spPr>
          <a:xfrm>
            <a:off x="3514687" y="3894538"/>
            <a:ext cx="493595" cy="107876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Google Shape;500;p29"/>
          <p:cNvSpPr/>
          <p:nvPr/>
        </p:nvSpPr>
        <p:spPr>
          <a:xfrm>
            <a:off x="3147268" y="3894538"/>
            <a:ext cx="367435" cy="107876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Google Shape;501;p29"/>
          <p:cNvSpPr/>
          <p:nvPr/>
        </p:nvSpPr>
        <p:spPr>
          <a:xfrm>
            <a:off x="2790797" y="4095635"/>
            <a:ext cx="1133369" cy="285181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2790797" y="4461237"/>
            <a:ext cx="868327" cy="60339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2790797" y="4592841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2790797" y="4724467"/>
            <a:ext cx="1133369" cy="62173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2790797" y="4857907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2790796" y="4989531"/>
            <a:ext cx="630683" cy="60339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3496422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3642663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3790719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29"/>
          <p:cNvSpPr/>
          <p:nvPr/>
        </p:nvSpPr>
        <p:spPr>
          <a:xfrm>
            <a:off x="3606093" y="3815934"/>
            <a:ext cx="58524" cy="49929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29"/>
          <p:cNvSpPr/>
          <p:nvPr/>
        </p:nvSpPr>
        <p:spPr>
          <a:xfrm>
            <a:off x="3713949" y="3815934"/>
            <a:ext cx="60339" cy="49929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29"/>
          <p:cNvSpPr/>
          <p:nvPr/>
        </p:nvSpPr>
        <p:spPr>
          <a:xfrm>
            <a:off x="3825456" y="3815934"/>
            <a:ext cx="56689" cy="49929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29"/>
          <p:cNvSpPr/>
          <p:nvPr/>
        </p:nvSpPr>
        <p:spPr>
          <a:xfrm>
            <a:off x="1460005" y="4095635"/>
            <a:ext cx="425939" cy="425939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Google Shape;514;p29"/>
          <p:cNvSpPr/>
          <p:nvPr/>
        </p:nvSpPr>
        <p:spPr>
          <a:xfrm>
            <a:off x="1460005" y="4601995"/>
            <a:ext cx="425939" cy="122492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9"/>
          <p:cNvSpPr/>
          <p:nvPr/>
        </p:nvSpPr>
        <p:spPr>
          <a:xfrm>
            <a:off x="1460005" y="4786620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9"/>
          <p:cNvSpPr/>
          <p:nvPr/>
        </p:nvSpPr>
        <p:spPr>
          <a:xfrm>
            <a:off x="1460005" y="4887159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9"/>
          <p:cNvSpPr/>
          <p:nvPr/>
        </p:nvSpPr>
        <p:spPr>
          <a:xfrm>
            <a:off x="1460005" y="4989531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9"/>
          <p:cNvSpPr/>
          <p:nvPr/>
        </p:nvSpPr>
        <p:spPr>
          <a:xfrm>
            <a:off x="1460005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9"/>
          <p:cNvSpPr/>
          <p:nvPr/>
        </p:nvSpPr>
        <p:spPr>
          <a:xfrm>
            <a:off x="2001103" y="4095635"/>
            <a:ext cx="689167" cy="425939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9"/>
          <p:cNvSpPr/>
          <p:nvPr/>
        </p:nvSpPr>
        <p:spPr>
          <a:xfrm>
            <a:off x="2001103" y="4601995"/>
            <a:ext cx="689167" cy="122492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9"/>
          <p:cNvSpPr/>
          <p:nvPr/>
        </p:nvSpPr>
        <p:spPr>
          <a:xfrm>
            <a:off x="2001103" y="4786620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9"/>
          <p:cNvSpPr/>
          <p:nvPr/>
        </p:nvSpPr>
        <p:spPr>
          <a:xfrm>
            <a:off x="2001103" y="4887159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9"/>
          <p:cNvSpPr/>
          <p:nvPr/>
        </p:nvSpPr>
        <p:spPr>
          <a:xfrm>
            <a:off x="2001103" y="4989531"/>
            <a:ext cx="689167" cy="45703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9"/>
          <p:cNvSpPr/>
          <p:nvPr/>
        </p:nvSpPr>
        <p:spPr>
          <a:xfrm>
            <a:off x="2001103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9"/>
          <p:cNvSpPr/>
          <p:nvPr/>
        </p:nvSpPr>
        <p:spPr>
          <a:xfrm>
            <a:off x="4399455" y="4453919"/>
            <a:ext cx="1658011" cy="999931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9"/>
          <p:cNvSpPr/>
          <p:nvPr/>
        </p:nvSpPr>
        <p:spPr>
          <a:xfrm>
            <a:off x="4443323" y="4503272"/>
            <a:ext cx="1502639" cy="899393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9"/>
          <p:cNvSpPr/>
          <p:nvPr/>
        </p:nvSpPr>
        <p:spPr>
          <a:xfrm>
            <a:off x="5955107" y="4917775"/>
            <a:ext cx="82292" cy="70388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9"/>
          <p:cNvSpPr/>
          <p:nvPr/>
        </p:nvSpPr>
        <p:spPr>
          <a:xfrm>
            <a:off x="4443323" y="4503271"/>
            <a:ext cx="1502639" cy="76789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9"/>
          <p:cNvSpPr/>
          <p:nvPr/>
        </p:nvSpPr>
        <p:spPr>
          <a:xfrm>
            <a:off x="5711960" y="4523392"/>
            <a:ext cx="36589" cy="31505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9"/>
          <p:cNvSpPr/>
          <p:nvPr/>
        </p:nvSpPr>
        <p:spPr>
          <a:xfrm>
            <a:off x="5788750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9"/>
          <p:cNvSpPr/>
          <p:nvPr/>
        </p:nvSpPr>
        <p:spPr>
          <a:xfrm>
            <a:off x="5867354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9"/>
          <p:cNvSpPr/>
          <p:nvPr/>
        </p:nvSpPr>
        <p:spPr>
          <a:xfrm>
            <a:off x="4443323" y="4580040"/>
            <a:ext cx="1502639" cy="62173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9"/>
          <p:cNvSpPr/>
          <p:nvPr/>
        </p:nvSpPr>
        <p:spPr>
          <a:xfrm>
            <a:off x="5664443" y="4580040"/>
            <a:ext cx="281533" cy="62173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9"/>
          <p:cNvSpPr/>
          <p:nvPr/>
        </p:nvSpPr>
        <p:spPr>
          <a:xfrm>
            <a:off x="5454212" y="4580040"/>
            <a:ext cx="210248" cy="62173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9"/>
          <p:cNvSpPr/>
          <p:nvPr/>
        </p:nvSpPr>
        <p:spPr>
          <a:xfrm>
            <a:off x="5251300" y="4695215"/>
            <a:ext cx="647133" cy="162711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9"/>
          <p:cNvSpPr/>
          <p:nvPr/>
        </p:nvSpPr>
        <p:spPr>
          <a:xfrm>
            <a:off x="5251301" y="4903610"/>
            <a:ext cx="495409" cy="34756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9"/>
          <p:cNvSpPr/>
          <p:nvPr/>
        </p:nvSpPr>
        <p:spPr>
          <a:xfrm>
            <a:off x="5251300" y="4978545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9"/>
          <p:cNvSpPr/>
          <p:nvPr/>
        </p:nvSpPr>
        <p:spPr>
          <a:xfrm>
            <a:off x="5251300" y="5053499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9"/>
          <p:cNvSpPr/>
          <p:nvPr/>
        </p:nvSpPr>
        <p:spPr>
          <a:xfrm>
            <a:off x="5251300" y="5130270"/>
            <a:ext cx="647133" cy="32941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9"/>
          <p:cNvSpPr/>
          <p:nvPr/>
        </p:nvSpPr>
        <p:spPr>
          <a:xfrm>
            <a:off x="5251300" y="5205225"/>
            <a:ext cx="360136" cy="34756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9"/>
          <p:cNvSpPr/>
          <p:nvPr/>
        </p:nvSpPr>
        <p:spPr>
          <a:xfrm>
            <a:off x="5653475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9"/>
          <p:cNvSpPr/>
          <p:nvPr/>
        </p:nvSpPr>
        <p:spPr>
          <a:xfrm>
            <a:off x="5737563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9"/>
          <p:cNvSpPr/>
          <p:nvPr/>
        </p:nvSpPr>
        <p:spPr>
          <a:xfrm>
            <a:off x="5821651" y="5205207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9"/>
          <p:cNvSpPr/>
          <p:nvPr/>
        </p:nvSpPr>
        <p:spPr>
          <a:xfrm>
            <a:off x="4490860" y="4695215"/>
            <a:ext cx="243128" cy="243148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9"/>
          <p:cNvSpPr/>
          <p:nvPr/>
        </p:nvSpPr>
        <p:spPr>
          <a:xfrm>
            <a:off x="4490860" y="4984049"/>
            <a:ext cx="243128" cy="69471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9"/>
          <p:cNvSpPr/>
          <p:nvPr/>
        </p:nvSpPr>
        <p:spPr>
          <a:xfrm>
            <a:off x="4490860" y="5088235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9"/>
          <p:cNvSpPr/>
          <p:nvPr/>
        </p:nvSpPr>
        <p:spPr>
          <a:xfrm>
            <a:off x="4490860" y="5146739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9"/>
          <p:cNvSpPr/>
          <p:nvPr/>
        </p:nvSpPr>
        <p:spPr>
          <a:xfrm>
            <a:off x="4490860" y="5205225"/>
            <a:ext cx="243128" cy="25623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9"/>
          <p:cNvSpPr/>
          <p:nvPr/>
        </p:nvSpPr>
        <p:spPr>
          <a:xfrm>
            <a:off x="4490860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9"/>
          <p:cNvSpPr/>
          <p:nvPr/>
        </p:nvSpPr>
        <p:spPr>
          <a:xfrm>
            <a:off x="4799795" y="4695215"/>
            <a:ext cx="394852" cy="243148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9"/>
          <p:cNvSpPr/>
          <p:nvPr/>
        </p:nvSpPr>
        <p:spPr>
          <a:xfrm>
            <a:off x="4799795" y="4984049"/>
            <a:ext cx="394852" cy="69471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9"/>
          <p:cNvSpPr/>
          <p:nvPr/>
        </p:nvSpPr>
        <p:spPr>
          <a:xfrm>
            <a:off x="4799795" y="5088235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9"/>
          <p:cNvSpPr/>
          <p:nvPr/>
        </p:nvSpPr>
        <p:spPr>
          <a:xfrm>
            <a:off x="4799795" y="5146739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9"/>
          <p:cNvSpPr/>
          <p:nvPr/>
        </p:nvSpPr>
        <p:spPr>
          <a:xfrm>
            <a:off x="4799795" y="5205225"/>
            <a:ext cx="394852" cy="25623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9"/>
          <p:cNvSpPr/>
          <p:nvPr/>
        </p:nvSpPr>
        <p:spPr>
          <a:xfrm>
            <a:off x="4799795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A516E4-C331-F3C3-7FFA-B4A034EA918A}"/>
              </a:ext>
            </a:extLst>
          </p:cNvPr>
          <p:cNvGrpSpPr/>
          <p:nvPr/>
        </p:nvGrpSpPr>
        <p:grpSpPr>
          <a:xfrm>
            <a:off x="3429000" y="1707768"/>
            <a:ext cx="5867400" cy="3641472"/>
            <a:chOff x="3429000" y="1707768"/>
            <a:chExt cx="5867400" cy="364147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54FFBD49-A1F5-0D4B-FFAC-0B96EAD1B6EB}"/>
                </a:ext>
              </a:extLst>
            </p:cNvPr>
            <p:cNvGrpSpPr/>
            <p:nvPr/>
          </p:nvGrpSpPr>
          <p:grpSpPr>
            <a:xfrm>
              <a:off x="3429000" y="1707768"/>
              <a:ext cx="5867400" cy="3641472"/>
              <a:chOff x="3429000" y="1707768"/>
              <a:chExt cx="5867400" cy="3641472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762DBA6-5899-4A3C-21F8-D539038C4BC4}"/>
                  </a:ext>
                </a:extLst>
              </p:cNvPr>
              <p:cNvSpPr/>
              <p:nvPr/>
            </p:nvSpPr>
            <p:spPr>
              <a:xfrm>
                <a:off x="3429000" y="1707768"/>
                <a:ext cx="5867400" cy="364147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C4A3656C-22B8-4FFF-ED2E-1BEA09EE7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9194"/>
              <a:stretch/>
            </p:blipFill>
            <p:spPr>
              <a:xfrm>
                <a:off x="3746388" y="2360930"/>
                <a:ext cx="1980042" cy="2708010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C21EEB9F-5725-9AC3-50C8-F3C83A473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46" r="68"/>
              <a:stretch/>
            </p:blipFill>
            <p:spPr>
              <a:xfrm>
                <a:off x="6041077" y="2360930"/>
                <a:ext cx="2973384" cy="2708010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27E342-8D12-3466-3168-0E2022ED8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1076" y="1997295"/>
                <a:ext cx="291610" cy="291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F2A6CF9D-163F-2B05-7A02-58ED4C28E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388" y="1997295"/>
                <a:ext cx="334280" cy="334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DAFEE6-C3D9-97CB-321E-7B82C52915E2}"/>
                </a:ext>
              </a:extLst>
            </p:cNvPr>
            <p:cNvSpPr txBox="1"/>
            <p:nvPr/>
          </p:nvSpPr>
          <p:spPr>
            <a:xfrm>
              <a:off x="6332686" y="2004600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9D7588-595D-8028-9B1E-DE6BBAD47D4D}"/>
                </a:ext>
              </a:extLst>
            </p:cNvPr>
            <p:cNvSpPr txBox="1"/>
            <p:nvPr/>
          </p:nvSpPr>
          <p:spPr>
            <a:xfrm>
              <a:off x="4013118" y="202078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Paint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1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6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580747" y="10542858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806313" y="10968415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806313" y="10607512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1" y="2172275"/>
              <a:ext cx="27007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8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white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810590" y="10955788"/>
              <a:ext cx="78901" cy="1664041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726770" y="11092948"/>
              <a:ext cx="28654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(c = 1; c &lt;= 15; </a:t>
              </a:r>
              <a:r>
                <a:rPr lang="en-US" sz="1200" b="0" i="0" dirty="0" err="1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c++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(t == 20)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break;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t = c;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sleep(1000);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}</a:t>
              </a:r>
              <a:endParaRPr lang="pt-PT" sz="1200" dirty="0">
                <a:solidFill>
                  <a:srgbClr val="0A080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Fluxograma: Fita Perfurada 57">
            <a:extLst>
              <a:ext uri="{FF2B5EF4-FFF2-40B4-BE49-F238E27FC236}">
                <a16:creationId xmlns:a16="http://schemas.microsoft.com/office/drawing/2014/main" id="{779B2D48-4CF4-E34A-C7F7-55F2425A61E4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 Geral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5908785-155D-2818-FB73-EEBE205A8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2.29167E-6 -0.471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7152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17A467-6297-22F2-8D15-68FB44C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67BD1-9911-61DB-1A9B-9744A60A8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0078A7-58F4-6F31-EE90-A00A6E17E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F09AF9-9920-F970-B213-E7F65D5DF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E30AB5-8F90-6033-318E-E84B641E0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308E8D7-B4E3-5DBB-900D-835D9A378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784B95-B746-39B0-986C-F00E933E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3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1778</TotalTime>
  <Words>346</Words>
  <Application>Microsoft Office PowerPoint</Application>
  <PresentationFormat>Ecrã Panorâmico</PresentationFormat>
  <Paragraphs>132</Paragraphs>
  <Slides>26</Slides>
  <Notes>9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42" baseType="lpstr">
      <vt:lpstr>AHDN</vt:lpstr>
      <vt:lpstr>Arial</vt:lpstr>
      <vt:lpstr>Bahnschrift SemiBold Condensed</vt:lpstr>
      <vt:lpstr>Baskerville Old Face</vt:lpstr>
      <vt:lpstr>Berlin Sans FB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Roboto Black</vt:lpstr>
      <vt:lpstr>Times New Roman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BRANDING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34</cp:revision>
  <dcterms:created xsi:type="dcterms:W3CDTF">2022-05-05T23:24:58Z</dcterms:created>
  <dcterms:modified xsi:type="dcterms:W3CDTF">2022-05-12T09:39:48Z</dcterms:modified>
</cp:coreProperties>
</file>